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
  </p:notesMasterIdLst>
  <p:sldIdLst>
    <p:sldId id="2997" r:id="rId3"/>
    <p:sldId id="262" r:id="rId4"/>
    <p:sldId id="263"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82" d="100"/>
          <a:sy n="82" d="100"/>
        </p:scale>
        <p:origin x="33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F1100-2C9F-8E46-96C9-3B827D0FC3E0}" type="datetimeFigureOut">
              <a:rPr lang="en-US" smtClean="0"/>
              <a:t>10/3/25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B800C-33BA-704C-B2F5-93FB9272AE8C}" type="slidenum">
              <a:rPr lang="en-US" smtClean="0"/>
              <a:t>‹#›</a:t>
            </a:fld>
            <a:endParaRPr lang="en-US"/>
          </a:p>
        </p:txBody>
      </p:sp>
    </p:spTree>
    <p:extLst>
      <p:ext uri="{BB962C8B-B14F-4D97-AF65-F5344CB8AC3E}">
        <p14:creationId xmlns:p14="http://schemas.microsoft.com/office/powerpoint/2010/main" val="162400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6B70BA-5808-1C4D-A845-EADCFDAED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5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C45C8B-C5AA-9941-A05D-F8236918C69D}" type="datetime1">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90B1-CF3F-294F-AF31-3518B746DB8C}" type="slidenum">
              <a:rPr lang="en-US" smtClean="0"/>
              <a:t>‹#›</a:t>
            </a:fld>
            <a:endParaRPr lang="en-US" dirty="0"/>
          </a:p>
        </p:txBody>
      </p:sp>
    </p:spTree>
    <p:extLst>
      <p:ext uri="{BB962C8B-B14F-4D97-AF65-F5344CB8AC3E}">
        <p14:creationId xmlns:p14="http://schemas.microsoft.com/office/powerpoint/2010/main" val="296075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1DFC0-7865-8646-9A83-0E71988B1255}" type="datetime1">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171611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5585B-5B87-3E45-A7AE-883DC0362E2D}" type="datetime1">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2268264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7E08-B373-4270-879C-0B90DB2F7587}"/>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B68EE055-0749-4B4B-AAB9-9FC2B0A5B39F}"/>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A52F2DD7-6BC0-4B51-90F8-22FBF347D413}"/>
              </a:ext>
            </a:extLst>
          </p:cNvPr>
          <p:cNvSpPr>
            <a:spLocks noGrp="1"/>
          </p:cNvSpPr>
          <p:nvPr>
            <p:ph type="dt" sz="half" idx="10"/>
          </p:nvPr>
        </p:nvSpPr>
        <p:spPr/>
        <p:txBody>
          <a:bodyPr/>
          <a:lstStyle/>
          <a:p>
            <a:fld id="{D1C773EE-9FF4-F94D-AE26-2B7D638E782E}" type="datetime1">
              <a:rPr lang="en-US" smtClean="0"/>
              <a:t>10/3/25</a:t>
            </a:fld>
            <a:endParaRPr lang="en-US"/>
          </a:p>
        </p:txBody>
      </p:sp>
      <p:sp>
        <p:nvSpPr>
          <p:cNvPr id="5" name="Footer Placeholder 4">
            <a:extLst>
              <a:ext uri="{FF2B5EF4-FFF2-40B4-BE49-F238E27FC236}">
                <a16:creationId xmlns:a16="http://schemas.microsoft.com/office/drawing/2014/main" id="{C1C50D43-35E0-47BF-A1F6-697FF588F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388FE-FDFB-45E9-8089-55C87D3F99AE}"/>
              </a:ext>
            </a:extLst>
          </p:cNvPr>
          <p:cNvSpPr>
            <a:spLocks noGrp="1"/>
          </p:cNvSpPr>
          <p:nvPr>
            <p:ph type="sldNum" sz="quarter" idx="12"/>
          </p:nvPr>
        </p:nvSpPr>
        <p:spPr/>
        <p:txBody>
          <a:bodyPr/>
          <a:lstStyle/>
          <a:p>
            <a:fld id="{49E26726-754E-4A21-8125-2C80ED343F8F}" type="slidenum">
              <a:rPr lang="en-US" smtClean="0"/>
              <a:t>‹#›</a:t>
            </a:fld>
            <a:endParaRPr lang="en-US"/>
          </a:p>
        </p:txBody>
      </p:sp>
      <p:pic>
        <p:nvPicPr>
          <p:cNvPr id="7" name="Picture 6" descr="A yellow triangle with black lines&#10;&#10;Description automatically generated">
            <a:extLst>
              <a:ext uri="{FF2B5EF4-FFF2-40B4-BE49-F238E27FC236}">
                <a16:creationId xmlns:a16="http://schemas.microsoft.com/office/drawing/2014/main" id="{E701CD30-1FFF-C658-DD60-1F42EDA618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377411" y="9263724"/>
            <a:ext cx="297858" cy="456317"/>
          </a:xfrm>
          <a:prstGeom prst="rect">
            <a:avLst/>
          </a:prstGeom>
        </p:spPr>
      </p:pic>
    </p:spTree>
    <p:extLst>
      <p:ext uri="{BB962C8B-B14F-4D97-AF65-F5344CB8AC3E}">
        <p14:creationId xmlns:p14="http://schemas.microsoft.com/office/powerpoint/2010/main" val="16435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2459-8FE6-409E-B2AA-1B0208E21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7F7C5-2984-42F5-9DD2-F668E7374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8A3F0-5FBA-4B09-84A3-EC39A3EF4D7F}"/>
              </a:ext>
            </a:extLst>
          </p:cNvPr>
          <p:cNvSpPr>
            <a:spLocks noGrp="1"/>
          </p:cNvSpPr>
          <p:nvPr>
            <p:ph type="dt" sz="half" idx="10"/>
          </p:nvPr>
        </p:nvSpPr>
        <p:spPr/>
        <p:txBody>
          <a:bodyPr/>
          <a:lstStyle/>
          <a:p>
            <a:fld id="{C6006300-D6B5-B746-A436-D45ECC44E95B}" type="datetime1">
              <a:rPr lang="en-US" smtClean="0"/>
              <a:t>10/3/25</a:t>
            </a:fld>
            <a:endParaRPr lang="en-US"/>
          </a:p>
        </p:txBody>
      </p:sp>
      <p:sp>
        <p:nvSpPr>
          <p:cNvPr id="5" name="Footer Placeholder 4">
            <a:extLst>
              <a:ext uri="{FF2B5EF4-FFF2-40B4-BE49-F238E27FC236}">
                <a16:creationId xmlns:a16="http://schemas.microsoft.com/office/drawing/2014/main" id="{ABA54121-00F3-4043-A9CD-2EF59DF33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0216B-E3E5-4589-A4D2-321F9BA491C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6436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B611-45A2-4BEE-B633-906120EF0C8E}"/>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A147A132-2498-41A7-A108-AEFFEE4BBBDF}"/>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4C53E-FA13-48A8-940A-4FEC80E7BE9D}"/>
              </a:ext>
            </a:extLst>
          </p:cNvPr>
          <p:cNvSpPr>
            <a:spLocks noGrp="1"/>
          </p:cNvSpPr>
          <p:nvPr>
            <p:ph type="dt" sz="half" idx="10"/>
          </p:nvPr>
        </p:nvSpPr>
        <p:spPr/>
        <p:txBody>
          <a:bodyPr/>
          <a:lstStyle/>
          <a:p>
            <a:fld id="{70FA99EF-05DB-AA43-BB78-159573EF1927}" type="datetime1">
              <a:rPr lang="en-US" smtClean="0"/>
              <a:t>10/3/25</a:t>
            </a:fld>
            <a:endParaRPr lang="en-US"/>
          </a:p>
        </p:txBody>
      </p:sp>
      <p:sp>
        <p:nvSpPr>
          <p:cNvPr id="5" name="Footer Placeholder 4">
            <a:extLst>
              <a:ext uri="{FF2B5EF4-FFF2-40B4-BE49-F238E27FC236}">
                <a16:creationId xmlns:a16="http://schemas.microsoft.com/office/drawing/2014/main" id="{FD7BC378-5BD9-433B-97DA-DAFC76AEA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13052-D8FE-4119-9D6B-39CA3E5F507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32488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57B3-6D7B-47E1-92FD-4974B26CE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8B3A6-B804-40F5-AB37-5CC0132FE30C}"/>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6C9D2-3765-4C17-BC7D-8C4565574A92}"/>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AC655-3CEF-4133-8734-2F1C047F87E2}"/>
              </a:ext>
            </a:extLst>
          </p:cNvPr>
          <p:cNvSpPr>
            <a:spLocks noGrp="1"/>
          </p:cNvSpPr>
          <p:nvPr>
            <p:ph type="dt" sz="half" idx="10"/>
          </p:nvPr>
        </p:nvSpPr>
        <p:spPr/>
        <p:txBody>
          <a:bodyPr/>
          <a:lstStyle/>
          <a:p>
            <a:fld id="{54AB61BD-FE24-D840-B3CF-09D420E0480E}" type="datetime1">
              <a:rPr lang="en-US" smtClean="0"/>
              <a:t>10/3/25</a:t>
            </a:fld>
            <a:endParaRPr lang="en-US"/>
          </a:p>
        </p:txBody>
      </p:sp>
      <p:sp>
        <p:nvSpPr>
          <p:cNvPr id="6" name="Footer Placeholder 5">
            <a:extLst>
              <a:ext uri="{FF2B5EF4-FFF2-40B4-BE49-F238E27FC236}">
                <a16:creationId xmlns:a16="http://schemas.microsoft.com/office/drawing/2014/main" id="{A7B0FBF6-F625-4311-8783-B4266CA02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ABC17-480A-44CB-A03F-A464958DD01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94190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80DB-2C62-40F1-B34E-C32CC1204F42}"/>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6BA678-90F3-482F-B545-9DCA451D69C1}"/>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BCFEF219-C12F-4848-B8C4-8FE3A91335F9}"/>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87F390-826D-4FE0-BA77-20413F2A6B43}"/>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A37F69B4-65E0-4F52-8ED9-7675B6F8065F}"/>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16DCF-BC4D-44FF-9C1F-051BACD97C8F}"/>
              </a:ext>
            </a:extLst>
          </p:cNvPr>
          <p:cNvSpPr>
            <a:spLocks noGrp="1"/>
          </p:cNvSpPr>
          <p:nvPr>
            <p:ph type="dt" sz="half" idx="10"/>
          </p:nvPr>
        </p:nvSpPr>
        <p:spPr/>
        <p:txBody>
          <a:bodyPr/>
          <a:lstStyle/>
          <a:p>
            <a:fld id="{5BAC4497-09D0-4D42-A705-744827D476F0}" type="datetime1">
              <a:rPr lang="en-US" smtClean="0"/>
              <a:t>10/3/25</a:t>
            </a:fld>
            <a:endParaRPr lang="en-US"/>
          </a:p>
        </p:txBody>
      </p:sp>
      <p:sp>
        <p:nvSpPr>
          <p:cNvPr id="8" name="Footer Placeholder 7">
            <a:extLst>
              <a:ext uri="{FF2B5EF4-FFF2-40B4-BE49-F238E27FC236}">
                <a16:creationId xmlns:a16="http://schemas.microsoft.com/office/drawing/2014/main" id="{B12EF59F-6427-49E9-82AC-87DA93FD2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228F2-F60B-410B-A12D-08322057A86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41033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5401-4248-41E0-8233-FED059302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D5694-BD62-405C-B2CF-38E6635EB7CD}"/>
              </a:ext>
            </a:extLst>
          </p:cNvPr>
          <p:cNvSpPr>
            <a:spLocks noGrp="1"/>
          </p:cNvSpPr>
          <p:nvPr>
            <p:ph type="dt" sz="half" idx="10"/>
          </p:nvPr>
        </p:nvSpPr>
        <p:spPr/>
        <p:txBody>
          <a:bodyPr/>
          <a:lstStyle/>
          <a:p>
            <a:fld id="{1846EA5E-6B26-F54B-AA7C-F360A987576F}" type="datetime1">
              <a:rPr lang="en-US" smtClean="0"/>
              <a:t>10/3/25</a:t>
            </a:fld>
            <a:endParaRPr lang="en-US"/>
          </a:p>
        </p:txBody>
      </p:sp>
      <p:sp>
        <p:nvSpPr>
          <p:cNvPr id="4" name="Footer Placeholder 3">
            <a:extLst>
              <a:ext uri="{FF2B5EF4-FFF2-40B4-BE49-F238E27FC236}">
                <a16:creationId xmlns:a16="http://schemas.microsoft.com/office/drawing/2014/main" id="{3ADBA82B-4386-47EF-A019-F3129DCFF7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0267F-AB8D-431C-942E-64BCA990B3E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649806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8EE8E-BC2D-48E1-BEED-80B86491ECB6}"/>
              </a:ext>
            </a:extLst>
          </p:cNvPr>
          <p:cNvSpPr>
            <a:spLocks noGrp="1"/>
          </p:cNvSpPr>
          <p:nvPr>
            <p:ph type="dt" sz="half" idx="10"/>
          </p:nvPr>
        </p:nvSpPr>
        <p:spPr/>
        <p:txBody>
          <a:bodyPr/>
          <a:lstStyle/>
          <a:p>
            <a:fld id="{DC6F1CC9-16CF-DA49-B64F-1DBAFF57EA1C}" type="datetime1">
              <a:rPr lang="en-US" smtClean="0"/>
              <a:t>10/3/25</a:t>
            </a:fld>
            <a:endParaRPr lang="en-US"/>
          </a:p>
        </p:txBody>
      </p:sp>
      <p:sp>
        <p:nvSpPr>
          <p:cNvPr id="3" name="Footer Placeholder 2">
            <a:extLst>
              <a:ext uri="{FF2B5EF4-FFF2-40B4-BE49-F238E27FC236}">
                <a16:creationId xmlns:a16="http://schemas.microsoft.com/office/drawing/2014/main" id="{DDA5DF77-C362-4202-B03F-4ED89D4BF4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493A2-6E86-4EA6-825A-B90FE8E2C21A}"/>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40628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B12E-D863-46CC-8E3B-D61F46BE17D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9127DA9A-7008-4A21-BE31-6963DB437F21}"/>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DD8EF-A84D-4003-B5A8-F300693D9B65}"/>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7F602D67-7FE5-41E7-9DCC-22B6FA24F5D1}"/>
              </a:ext>
            </a:extLst>
          </p:cNvPr>
          <p:cNvSpPr>
            <a:spLocks noGrp="1"/>
          </p:cNvSpPr>
          <p:nvPr>
            <p:ph type="dt" sz="half" idx="10"/>
          </p:nvPr>
        </p:nvSpPr>
        <p:spPr/>
        <p:txBody>
          <a:bodyPr/>
          <a:lstStyle/>
          <a:p>
            <a:fld id="{E4F81F44-1F1A-8143-B3C3-081840D37071}" type="datetime1">
              <a:rPr lang="en-US" smtClean="0"/>
              <a:t>10/3/25</a:t>
            </a:fld>
            <a:endParaRPr lang="en-US"/>
          </a:p>
        </p:txBody>
      </p:sp>
      <p:sp>
        <p:nvSpPr>
          <p:cNvPr id="6" name="Footer Placeholder 5">
            <a:extLst>
              <a:ext uri="{FF2B5EF4-FFF2-40B4-BE49-F238E27FC236}">
                <a16:creationId xmlns:a16="http://schemas.microsoft.com/office/drawing/2014/main" id="{25313784-604A-465F-BBE8-6C43CC80F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C2A25-6CFA-43DE-9D3C-0B5C90CA90CD}"/>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44647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1F89A-C7CC-E040-9CB4-9814601D77EA}" type="datetime1">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513610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39D6-67CF-4212-A0CE-5F9FF2811B4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287C841F-5EC5-4FA4-AD55-C7F260418CBB}"/>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4E2050F4-D171-4920-A8B5-5CD77F4CD3BF}"/>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1483012F-DD7A-4D09-9369-C7A3CA1C4DA0}"/>
              </a:ext>
            </a:extLst>
          </p:cNvPr>
          <p:cNvSpPr>
            <a:spLocks noGrp="1"/>
          </p:cNvSpPr>
          <p:nvPr>
            <p:ph type="dt" sz="half" idx="10"/>
          </p:nvPr>
        </p:nvSpPr>
        <p:spPr/>
        <p:txBody>
          <a:bodyPr/>
          <a:lstStyle/>
          <a:p>
            <a:fld id="{D0F0256B-E322-8743-BE6F-E14F4EAFC364}" type="datetime1">
              <a:rPr lang="en-US" smtClean="0"/>
              <a:t>10/3/25</a:t>
            </a:fld>
            <a:endParaRPr lang="en-US"/>
          </a:p>
        </p:txBody>
      </p:sp>
      <p:sp>
        <p:nvSpPr>
          <p:cNvPr id="6" name="Footer Placeholder 5">
            <a:extLst>
              <a:ext uri="{FF2B5EF4-FFF2-40B4-BE49-F238E27FC236}">
                <a16:creationId xmlns:a16="http://schemas.microsoft.com/office/drawing/2014/main" id="{9535C60E-B750-4E67-BA25-C0E53B9D6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03EAD-6D2D-4938-A667-1F4FC6CBC6B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625488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736-5AF6-4AF0-95F8-4B02C1F83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9B266-67A2-4304-802F-CB55B88F7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EE510-90F7-40B9-9713-30D18205105D}"/>
              </a:ext>
            </a:extLst>
          </p:cNvPr>
          <p:cNvSpPr>
            <a:spLocks noGrp="1"/>
          </p:cNvSpPr>
          <p:nvPr>
            <p:ph type="dt" sz="half" idx="10"/>
          </p:nvPr>
        </p:nvSpPr>
        <p:spPr/>
        <p:txBody>
          <a:bodyPr/>
          <a:lstStyle/>
          <a:p>
            <a:fld id="{223689C1-50B5-DF41-B556-DFD3E2BB4EC1}" type="datetime1">
              <a:rPr lang="en-US" smtClean="0"/>
              <a:t>10/3/25</a:t>
            </a:fld>
            <a:endParaRPr lang="en-US"/>
          </a:p>
        </p:txBody>
      </p:sp>
      <p:sp>
        <p:nvSpPr>
          <p:cNvPr id="5" name="Footer Placeholder 4">
            <a:extLst>
              <a:ext uri="{FF2B5EF4-FFF2-40B4-BE49-F238E27FC236}">
                <a16:creationId xmlns:a16="http://schemas.microsoft.com/office/drawing/2014/main" id="{2861CE11-FEB0-4E76-9C84-47E26261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904BC-AAAD-48E7-93CF-C04A913F374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62787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63814-5701-46AB-80FD-87CEA3EC852D}"/>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106DD-070F-4A7B-A15F-7DFF79FBA0F9}"/>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82A81-5E72-4CD5-A99B-6A86E4E3DE2D}"/>
              </a:ext>
            </a:extLst>
          </p:cNvPr>
          <p:cNvSpPr>
            <a:spLocks noGrp="1"/>
          </p:cNvSpPr>
          <p:nvPr>
            <p:ph type="dt" sz="half" idx="10"/>
          </p:nvPr>
        </p:nvSpPr>
        <p:spPr/>
        <p:txBody>
          <a:bodyPr/>
          <a:lstStyle/>
          <a:p>
            <a:fld id="{7B647505-92FB-F84F-9FEC-6B26845BE0FD}" type="datetime1">
              <a:rPr lang="en-US" smtClean="0"/>
              <a:t>10/3/25</a:t>
            </a:fld>
            <a:endParaRPr lang="en-US"/>
          </a:p>
        </p:txBody>
      </p:sp>
      <p:sp>
        <p:nvSpPr>
          <p:cNvPr id="5" name="Footer Placeholder 4">
            <a:extLst>
              <a:ext uri="{FF2B5EF4-FFF2-40B4-BE49-F238E27FC236}">
                <a16:creationId xmlns:a16="http://schemas.microsoft.com/office/drawing/2014/main" id="{F6333CD6-6AB1-4A46-BADD-55DC4A66F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EF7CF-6B3A-4B39-9408-51636388176B}"/>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770972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322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70C26C58-CBDA-994A-BF04-A2068384B88C}"/>
              </a:ext>
            </a:extLst>
          </p:cNvPr>
          <p:cNvSpPr>
            <a:spLocks noGrp="1"/>
          </p:cNvSpPr>
          <p:nvPr>
            <p:ph type="pic" sz="quarter" idx="10"/>
          </p:nvPr>
        </p:nvSpPr>
        <p:spPr>
          <a:xfrm>
            <a:off x="4625995" y="2351617"/>
            <a:ext cx="3146405" cy="5243407"/>
          </a:xfrm>
        </p:spPr>
        <p:txBody>
          <a:bodyPr/>
          <a:lstStyle/>
          <a:p>
            <a:endParaRPr kumimoji="1" lang="zh-CN" altLang="en-US"/>
          </a:p>
        </p:txBody>
      </p:sp>
      <p:sp>
        <p:nvSpPr>
          <p:cNvPr id="2" name="日期占位符 1">
            <a:extLst>
              <a:ext uri="{FF2B5EF4-FFF2-40B4-BE49-F238E27FC236}">
                <a16:creationId xmlns:a16="http://schemas.microsoft.com/office/drawing/2014/main" id="{FFF24718-2DD6-8B4D-875F-9176583876C8}"/>
              </a:ext>
            </a:extLst>
          </p:cNvPr>
          <p:cNvSpPr>
            <a:spLocks noGrp="1"/>
          </p:cNvSpPr>
          <p:nvPr>
            <p:ph type="dt" sz="half" idx="11"/>
          </p:nvPr>
        </p:nvSpPr>
        <p:spPr/>
        <p:txBody>
          <a:bodyPr/>
          <a:lstStyle/>
          <a:p>
            <a:fld id="{769118DA-C9F9-4C4A-8E44-0A65F73E92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F0646059-E1F7-9D4F-8CDD-BE0C219CDE22}"/>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F764DE3-E5E6-CE4C-9A17-E9E51CAF877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50971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B0108003-E436-A14C-B9F7-90195F1B95A6}"/>
              </a:ext>
            </a:extLst>
          </p:cNvPr>
          <p:cNvSpPr>
            <a:spLocks noGrp="1"/>
          </p:cNvSpPr>
          <p:nvPr>
            <p:ph type="pic" sz="quarter" idx="10" hasCustomPrompt="1"/>
          </p:nvPr>
        </p:nvSpPr>
        <p:spPr>
          <a:xfrm>
            <a:off x="607771" y="2066926"/>
            <a:ext cx="2158663" cy="672655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F448EB64-3FD4-B447-B04A-B0FB8018A2CD}"/>
              </a:ext>
            </a:extLst>
          </p:cNvPr>
          <p:cNvSpPr>
            <a:spLocks noGrp="1"/>
          </p:cNvSpPr>
          <p:nvPr>
            <p:ph type="dt" sz="half" idx="11"/>
          </p:nvPr>
        </p:nvSpPr>
        <p:spPr/>
        <p:txBody>
          <a:bodyPr/>
          <a:lstStyle/>
          <a:p>
            <a:fld id="{5A60CF62-746E-AE43-AEA8-20E23CEACF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BB41652-687E-374F-BDC4-53BAB23FCF2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D2E7D4C-4E94-0449-9906-8A7F7E592D9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213401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9F4D8D3C-5E77-3543-ABCA-951BD2D32CC4}"/>
              </a:ext>
            </a:extLst>
          </p:cNvPr>
          <p:cNvSpPr>
            <a:spLocks noGrp="1"/>
          </p:cNvSpPr>
          <p:nvPr>
            <p:ph type="pic" sz="quarter" idx="10" hasCustomPrompt="1"/>
          </p:nvPr>
        </p:nvSpPr>
        <p:spPr>
          <a:xfrm>
            <a:off x="0" y="0"/>
            <a:ext cx="7772400" cy="1005840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C7BD2EBE-1571-5B40-8F3C-61F2A754626D}"/>
              </a:ext>
            </a:extLst>
          </p:cNvPr>
          <p:cNvSpPr>
            <a:spLocks noGrp="1"/>
          </p:cNvSpPr>
          <p:nvPr>
            <p:ph type="dt" sz="half" idx="11"/>
          </p:nvPr>
        </p:nvSpPr>
        <p:spPr/>
        <p:txBody>
          <a:bodyPr/>
          <a:lstStyle/>
          <a:p>
            <a:fld id="{9F43E4D6-3012-C44B-A10F-A5263C51DA0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CDF7B301-258D-BD4A-9404-05DED3FE8AA0}"/>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44302FA-20E7-A843-A813-95E8473124CD}"/>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4016362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0DFD175D-F9D9-3247-B9CD-60C0307D1AE8}"/>
              </a:ext>
            </a:extLst>
          </p:cNvPr>
          <p:cNvSpPr>
            <a:spLocks noGrp="1"/>
          </p:cNvSpPr>
          <p:nvPr>
            <p:ph type="pic" sz="quarter" idx="10" hasCustomPrompt="1"/>
          </p:nvPr>
        </p:nvSpPr>
        <p:spPr>
          <a:xfrm>
            <a:off x="0" y="1"/>
            <a:ext cx="7772400" cy="4713642"/>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2B87FBF7-D0B2-B249-8D41-13B401BD602D}"/>
              </a:ext>
            </a:extLst>
          </p:cNvPr>
          <p:cNvSpPr>
            <a:spLocks noGrp="1"/>
          </p:cNvSpPr>
          <p:nvPr>
            <p:ph type="dt" sz="half" idx="11"/>
          </p:nvPr>
        </p:nvSpPr>
        <p:spPr/>
        <p:txBody>
          <a:bodyPr/>
          <a:lstStyle/>
          <a:p>
            <a:fld id="{1BDB98B6-05A4-FB45-A49B-BB0753D593F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8649FC6F-BFDA-F440-B411-B4821AF09CB8}"/>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0361DC6-0AEC-EF47-A960-97F5E717401C}"/>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197051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D4A881A4-9AA0-AE41-8A1B-818B9895734A}"/>
              </a:ext>
            </a:extLst>
          </p:cNvPr>
          <p:cNvSpPr>
            <a:spLocks noGrp="1"/>
          </p:cNvSpPr>
          <p:nvPr>
            <p:ph type="pic" sz="quarter" idx="10" hasCustomPrompt="1"/>
          </p:nvPr>
        </p:nvSpPr>
        <p:spPr>
          <a:xfrm>
            <a:off x="724614" y="1930189"/>
            <a:ext cx="6557963" cy="692912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32008072-3BF1-E946-98BF-D8C11C182A9E}"/>
              </a:ext>
            </a:extLst>
          </p:cNvPr>
          <p:cNvSpPr>
            <a:spLocks noGrp="1"/>
          </p:cNvSpPr>
          <p:nvPr>
            <p:ph type="dt" sz="half" idx="11"/>
          </p:nvPr>
        </p:nvSpPr>
        <p:spPr/>
        <p:txBody>
          <a:bodyPr/>
          <a:lstStyle/>
          <a:p>
            <a:fld id="{EDBC7DB6-6A13-5E44-8D2D-6FDFFEE9EFB4}"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C08C057-D7DD-1347-80C6-E4911DB860D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BDFC2E6A-D7DB-384E-AE07-F6A00C42FD7A}"/>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85602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3EF14F3B-5D2E-8C44-8810-5216AA1FCF31}"/>
              </a:ext>
            </a:extLst>
          </p:cNvPr>
          <p:cNvSpPr>
            <a:spLocks noGrp="1"/>
          </p:cNvSpPr>
          <p:nvPr>
            <p:ph type="pic" sz="quarter" idx="10" hasCustomPrompt="1"/>
          </p:nvPr>
        </p:nvSpPr>
        <p:spPr>
          <a:xfrm>
            <a:off x="755988" y="2933706"/>
            <a:ext cx="2978408" cy="559498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1C7309BD-A07D-C24D-A319-6CD97713DAE5}"/>
              </a:ext>
            </a:extLst>
          </p:cNvPr>
          <p:cNvSpPr>
            <a:spLocks noGrp="1"/>
          </p:cNvSpPr>
          <p:nvPr>
            <p:ph type="dt" sz="half" idx="11"/>
          </p:nvPr>
        </p:nvSpPr>
        <p:spPr/>
        <p:txBody>
          <a:bodyPr/>
          <a:lstStyle/>
          <a:p>
            <a:fld id="{1D7ADEA2-7ED8-714C-B2B8-6294A4FF3972}"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17751810-D9A1-C844-BE3D-ECAB2781EBC5}"/>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E9AF91D-29EB-8C41-BCC8-0CEB07AAC4F1}"/>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6811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0155C-FCAC-544F-AF4D-C2B741F9D1BE}" type="datetime1">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172355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32CDE1-AA78-2146-8DBE-C67A185D1465}" type="datetime1">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14619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EA8D4-C020-6446-AE04-6EE66EDF3685}" type="datetime1">
              <a:rPr lang="en-US" smtClean="0"/>
              <a:t>10/3/25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397821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7E481-C2D4-FD44-890A-96557BAFD3A7}" type="datetime1">
              <a:rPr lang="en-US" smtClean="0"/>
              <a:t>10/3/25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29901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7F898-8D59-8243-92D0-BED772AA890F}" type="datetime1">
              <a:rPr lang="en-US" smtClean="0"/>
              <a:t>10/3/25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250285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FDA7D99-B078-F74C-8667-2C3FF9C009E7}" type="datetime1">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420921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111A6BF-28E5-F84F-9D00-336407C132EB}" type="datetime1">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690B1-CF3F-294F-AF31-3518B746DB8C}" type="slidenum">
              <a:rPr lang="en-US" smtClean="0"/>
              <a:t>‹#›</a:t>
            </a:fld>
            <a:endParaRPr lang="en-US"/>
          </a:p>
        </p:txBody>
      </p:sp>
    </p:spTree>
    <p:extLst>
      <p:ext uri="{BB962C8B-B14F-4D97-AF65-F5344CB8AC3E}">
        <p14:creationId xmlns:p14="http://schemas.microsoft.com/office/powerpoint/2010/main" val="323177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38E841C-85D2-E647-BA09-2CF344E319BC}" type="datetime1">
              <a:rPr lang="en-US" smtClean="0"/>
              <a:t>10/3/25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58690B1-CF3F-294F-AF31-3518B746DB8C}" type="slidenum">
              <a:rPr lang="en-US" smtClean="0"/>
              <a:t>‹#›</a:t>
            </a:fld>
            <a:endParaRPr lang="en-US"/>
          </a:p>
        </p:txBody>
      </p:sp>
    </p:spTree>
    <p:extLst>
      <p:ext uri="{BB962C8B-B14F-4D97-AF65-F5344CB8AC3E}">
        <p14:creationId xmlns:p14="http://schemas.microsoft.com/office/powerpoint/2010/main" val="690614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9F9B1-5748-40CB-AE03-E5A861873B22}"/>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74A0E-FD37-426D-AF95-78857BC33DA5}"/>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C899C-6475-4902-A2A0-24C31CEC67CC}"/>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4603A527-D23C-E845-8163-01874A9CADC3}" type="datetime1">
              <a:rPr lang="en-US" smtClean="0"/>
              <a:t>10/3/25</a:t>
            </a:fld>
            <a:endParaRPr lang="en-US"/>
          </a:p>
        </p:txBody>
      </p:sp>
      <p:sp>
        <p:nvSpPr>
          <p:cNvPr id="5" name="Footer Placeholder 4">
            <a:extLst>
              <a:ext uri="{FF2B5EF4-FFF2-40B4-BE49-F238E27FC236}">
                <a16:creationId xmlns:a16="http://schemas.microsoft.com/office/drawing/2014/main" id="{EF1954EE-F716-4051-B360-CB133A6520F6}"/>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A70ED6-8007-4FFC-B31C-978909BBFC94}"/>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49E26726-754E-4A21-8125-2C80ED343F8F}" type="slidenum">
              <a:rPr lang="en-US" smtClean="0"/>
              <a:t>‹#›</a:t>
            </a:fld>
            <a:endParaRPr lang="en-US"/>
          </a:p>
        </p:txBody>
      </p:sp>
    </p:spTree>
    <p:extLst>
      <p:ext uri="{BB962C8B-B14F-4D97-AF65-F5344CB8AC3E}">
        <p14:creationId xmlns:p14="http://schemas.microsoft.com/office/powerpoint/2010/main" val="12242848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sldNum="0" hdr="0" ft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09AC4C40-E73D-4E58-AC47-6EA2FB75DE01}"/>
              </a:ext>
            </a:extLst>
          </p:cNvPr>
          <p:cNvSpPr/>
          <p:nvPr/>
        </p:nvSpPr>
        <p:spPr>
          <a:xfrm rot="5400000">
            <a:off x="-349760" y="348381"/>
            <a:ext cx="2185987" cy="1486473"/>
          </a:xfrm>
          <a:prstGeom prst="rtTriangle">
            <a:avLst/>
          </a:prstGeom>
          <a:solidFill>
            <a:schemeClr val="bg1"/>
          </a:solidFill>
          <a:ln>
            <a:noFill/>
          </a:ln>
          <a:effectLst>
            <a:outerShdw blurRad="1270000" dist="685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50BA17E-2341-4C05-9959-BEF85F15D3C1}"/>
              </a:ext>
            </a:extLst>
          </p:cNvPr>
          <p:cNvSpPr txBox="1"/>
          <p:nvPr/>
        </p:nvSpPr>
        <p:spPr>
          <a:xfrm>
            <a:off x="743234" y="4262840"/>
            <a:ext cx="6544319" cy="955646"/>
          </a:xfrm>
          <a:prstGeom prst="rect">
            <a:avLst/>
          </a:prstGeom>
          <a:noFill/>
        </p:spPr>
        <p:txBody>
          <a:bodyPr wrap="square" rtlCol="0">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rPr>
              <a:t>Strategic </a:t>
            </a:r>
            <a:r>
              <a:rPr kumimoji="0" lang="da-DK" sz="5610" b="0" i="0" u="none" strike="noStrike" kern="1200" cap="none" spc="-191" normalizeH="0" baseline="0" noProof="0" dirty="0" err="1">
                <a:ln>
                  <a:noFill/>
                </a:ln>
                <a:solidFill>
                  <a:prstClr val="white"/>
                </a:solidFill>
                <a:effectLst/>
                <a:uLnTx/>
                <a:uFillTx/>
                <a:latin typeface="Helvetica" pitchFamily="2" charset="0"/>
                <a:ea typeface="+mn-ea"/>
                <a:cs typeface="Poppins" panose="00000500000000000000" pitchFamily="50" charset="0"/>
              </a:rPr>
              <a:t>Objectives</a:t>
            </a:r>
            <a:endPar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endParaRPr>
          </a:p>
        </p:txBody>
      </p:sp>
      <p:sp>
        <p:nvSpPr>
          <p:cNvPr id="9" name="Right Triangle 8">
            <a:extLst>
              <a:ext uri="{FF2B5EF4-FFF2-40B4-BE49-F238E27FC236}">
                <a16:creationId xmlns:a16="http://schemas.microsoft.com/office/drawing/2014/main" id="{6419FF9F-0E40-B407-6D26-8E1A056BFAB1}"/>
              </a:ext>
            </a:extLst>
          </p:cNvPr>
          <p:cNvSpPr/>
          <p:nvPr/>
        </p:nvSpPr>
        <p:spPr>
          <a:xfrm rot="5400000" flipH="1" flipV="1">
            <a:off x="6734152" y="9020152"/>
            <a:ext cx="1165863" cy="91063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triangle with black lines&#10;&#10;Description automatically generated">
            <a:extLst>
              <a:ext uri="{FF2B5EF4-FFF2-40B4-BE49-F238E27FC236}">
                <a16:creationId xmlns:a16="http://schemas.microsoft.com/office/drawing/2014/main" id="{49E12779-8059-3A7D-6506-7852BDB77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04" y="211234"/>
            <a:ext cx="737244" cy="490926"/>
          </a:xfrm>
          <a:prstGeom prst="rect">
            <a:avLst/>
          </a:prstGeom>
        </p:spPr>
      </p:pic>
    </p:spTree>
    <p:extLst>
      <p:ext uri="{BB962C8B-B14F-4D97-AF65-F5344CB8AC3E}">
        <p14:creationId xmlns:p14="http://schemas.microsoft.com/office/powerpoint/2010/main" val="663780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08B107-6B7A-FDBB-DBDB-EBB0E69254B6}"/>
              </a:ext>
            </a:extLst>
          </p:cNvPr>
          <p:cNvSpPr txBox="1"/>
          <p:nvPr/>
        </p:nvSpPr>
        <p:spPr>
          <a:xfrm>
            <a:off x="680688" y="618950"/>
            <a:ext cx="399340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ontserrat" pitchFamily="2" charset="77"/>
                <a:ea typeface="+mn-ea"/>
                <a:cs typeface="+mn-cs"/>
              </a:rPr>
              <a:t>Strategic Objectives</a:t>
            </a:r>
          </a:p>
        </p:txBody>
      </p:sp>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3"/>
          <a:srcRect l="852" t="20537" r="388" b="58035"/>
          <a:stretch/>
        </p:blipFill>
        <p:spPr>
          <a:xfrm>
            <a:off x="0" y="0"/>
            <a:ext cx="7772400" cy="109728"/>
          </a:xfrm>
          <a:prstGeom prst="rect">
            <a:avLst/>
          </a:prstGeom>
        </p:spPr>
      </p:pic>
      <p:cxnSp>
        <p:nvCxnSpPr>
          <p:cNvPr id="10" name="Straight Connector 9">
            <a:extLst>
              <a:ext uri="{FF2B5EF4-FFF2-40B4-BE49-F238E27FC236}">
                <a16:creationId xmlns:a16="http://schemas.microsoft.com/office/drawing/2014/main" id="{B35A2581-1DC2-BB11-9D93-46CA6EE0C436}"/>
              </a:ext>
            </a:extLst>
          </p:cNvPr>
          <p:cNvCxnSpPr>
            <a:cxnSpLocks/>
          </p:cNvCxnSpPr>
          <p:nvPr/>
        </p:nvCxnSpPr>
        <p:spPr>
          <a:xfrm>
            <a:off x="773483" y="1178151"/>
            <a:ext cx="2965760" cy="0"/>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416AD-D292-B329-3884-D4B58C01C88B}"/>
              </a:ext>
            </a:extLst>
          </p:cNvPr>
          <p:cNvSpPr txBox="1"/>
          <p:nvPr/>
        </p:nvSpPr>
        <p:spPr>
          <a:xfrm>
            <a:off x="680687" y="1506137"/>
            <a:ext cx="6389963" cy="69865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Once the mission, vision, and values are firmly established, the CEO must lead the process of developing well-defined strategic objectives looking out over a 2- to 3-year period. In writing them, you want to answer this question: </a:t>
            </a:r>
            <a:r>
              <a:rPr kumimoji="0" lang="en-US" sz="1400" b="0" i="1"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If we execute our strategy successfully, what tangible outcomes should we be able to attain in each functional area of the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Start the goal-setting process with the two Triangles of Tension every CEO must manage: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External tensions that exist between shareholders, customers, and employees.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Internal tensions that exist between sales, marketing, and product.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Consider the most important thing the organization needs to accomplish in each of the six areas in the next 2–3 years. Establishing a strategic objective for each area provides a roadmap for the entire organization.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On the following page, write down your strategic objectives. Remember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Include a clear measurement for each objective. </a:t>
            </a: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There should be no ambiguity about whether the goal was met or not met at the end of the 2–3 years. It is often helpful to specify the exact deadline within that period as well.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Limit to 1–2 objectives per area. </a:t>
            </a: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This is not a glorified to-do list. It’s a record of the top strategic priorities. True priorities are inherently limited in number. Some objectives may cover overlapping areas—for example, a sales goal could also relate to shareholders.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Aim for a balance of challenging but realistic. </a:t>
            </a: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These are not pie-in-the-sky goals but objectives you believe the organization can achieve if it aligns and focuses.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Minion Pro" panose="020405030503060202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Once the strategic goals are refined, they will go in the </a:t>
            </a:r>
            <a:r>
              <a:rPr kumimoji="0" lang="en-US" sz="1400" b="1"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1-Page Strategic Plan </a:t>
            </a: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(p. 33)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inion Pro" panose="02040503050306020203" pitchFamily="18" charset="0"/>
                <a:ea typeface="+mn-ea"/>
                <a:cs typeface="+mn-cs"/>
              </a:rPr>
              <a:t>and form the starting point for developing shorter-term goals each quarter.</a:t>
            </a:r>
          </a:p>
        </p:txBody>
      </p:sp>
      <p:pic>
        <p:nvPicPr>
          <p:cNvPr id="2" name="Picture 1" descr="A close-up of a logo&#10;&#10;Description automatically generated">
            <a:extLst>
              <a:ext uri="{FF2B5EF4-FFF2-40B4-BE49-F238E27FC236}">
                <a16:creationId xmlns:a16="http://schemas.microsoft.com/office/drawing/2014/main" id="{6B41FD1B-F2D3-6F26-1BD5-40B3D42FFB63}"/>
              </a:ext>
            </a:extLst>
          </p:cNvPr>
          <p:cNvPicPr>
            <a:picLocks noChangeAspect="1"/>
          </p:cNvPicPr>
          <p:nvPr/>
        </p:nvPicPr>
        <p:blipFill rotWithShape="1">
          <a:blip r:embed="rId4"/>
          <a:srcRect b="39587"/>
          <a:stretch/>
        </p:blipFill>
        <p:spPr>
          <a:xfrm>
            <a:off x="212272" y="9399357"/>
            <a:ext cx="1306286" cy="382100"/>
          </a:xfrm>
          <a:prstGeom prst="rect">
            <a:avLst/>
          </a:prstGeom>
        </p:spPr>
      </p:pic>
      <p:sp>
        <p:nvSpPr>
          <p:cNvPr id="3" name="Slide Number Placeholder 2">
            <a:extLst>
              <a:ext uri="{FF2B5EF4-FFF2-40B4-BE49-F238E27FC236}">
                <a16:creationId xmlns:a16="http://schemas.microsoft.com/office/drawing/2014/main" id="{91798153-33C5-89F6-53D7-182174C6A55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8690B1-CF3F-294F-AF31-3518B746DB8C}"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2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65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ounded Rectangle 126">
            <a:extLst>
              <a:ext uri="{FF2B5EF4-FFF2-40B4-BE49-F238E27FC236}">
                <a16:creationId xmlns:a16="http://schemas.microsoft.com/office/drawing/2014/main" id="{C1467F1C-AA48-840C-CBF9-D13254F60EB7}"/>
              </a:ext>
            </a:extLst>
          </p:cNvPr>
          <p:cNvSpPr/>
          <p:nvPr/>
        </p:nvSpPr>
        <p:spPr>
          <a:xfrm>
            <a:off x="2048933" y="1429218"/>
            <a:ext cx="5199727" cy="95025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2"/>
          <a:srcRect l="852" t="20537" r="388" b="58035"/>
          <a:stretch/>
        </p:blipFill>
        <p:spPr>
          <a:xfrm>
            <a:off x="0" y="0"/>
            <a:ext cx="7772400" cy="109728"/>
          </a:xfrm>
          <a:prstGeom prst="rect">
            <a:avLst/>
          </a:prstGeom>
        </p:spPr>
      </p:pic>
      <p:sp>
        <p:nvSpPr>
          <p:cNvPr id="6" name="TextBox 5">
            <a:extLst>
              <a:ext uri="{FF2B5EF4-FFF2-40B4-BE49-F238E27FC236}">
                <a16:creationId xmlns:a16="http://schemas.microsoft.com/office/drawing/2014/main" id="{3D3B4AE4-5FB7-FBD9-0BCE-2D2CEFC7F562}"/>
              </a:ext>
            </a:extLst>
          </p:cNvPr>
          <p:cNvSpPr txBox="1"/>
          <p:nvPr/>
        </p:nvSpPr>
        <p:spPr>
          <a:xfrm>
            <a:off x="350874" y="286039"/>
            <a:ext cx="3020379"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Strategic Objectives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50000"/>
                  </a:srgbClr>
                </a:solidFill>
                <a:effectLst/>
                <a:uLnTx/>
                <a:uFillTx/>
                <a:latin typeface="Montserrat" pitchFamily="2" charset="77"/>
                <a:ea typeface="+mn-ea"/>
                <a:cs typeface="+mn-cs"/>
              </a:rPr>
              <a:t>2–3 Years</a:t>
            </a:r>
          </a:p>
        </p:txBody>
      </p:sp>
      <p:cxnSp>
        <p:nvCxnSpPr>
          <p:cNvPr id="60" name="Straight Connector 59">
            <a:extLst>
              <a:ext uri="{FF2B5EF4-FFF2-40B4-BE49-F238E27FC236}">
                <a16:creationId xmlns:a16="http://schemas.microsoft.com/office/drawing/2014/main" id="{20650366-78E0-F8F2-2E5D-780BEF2B236E}"/>
              </a:ext>
            </a:extLst>
          </p:cNvPr>
          <p:cNvCxnSpPr>
            <a:cxnSpLocks/>
          </p:cNvCxnSpPr>
          <p:nvPr/>
        </p:nvCxnSpPr>
        <p:spPr>
          <a:xfrm>
            <a:off x="776277" y="8850286"/>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6" name="Picture 125" descr="Shape, rectangle&#10;&#10;Description automatically generated">
            <a:extLst>
              <a:ext uri="{FF2B5EF4-FFF2-40B4-BE49-F238E27FC236}">
                <a16:creationId xmlns:a16="http://schemas.microsoft.com/office/drawing/2014/main" id="{8D6E81A8-CA74-A219-DC07-779B9AD2DB1C}"/>
              </a:ext>
            </a:extLst>
          </p:cNvPr>
          <p:cNvPicPr>
            <a:picLocks noChangeAspect="1"/>
          </p:cNvPicPr>
          <p:nvPr/>
        </p:nvPicPr>
        <p:blipFill>
          <a:blip r:embed="rId3"/>
          <a:stretch>
            <a:fillRect/>
          </a:stretch>
        </p:blipFill>
        <p:spPr>
          <a:xfrm>
            <a:off x="340241" y="1256707"/>
            <a:ext cx="2114550" cy="615950"/>
          </a:xfrm>
          <a:prstGeom prst="rect">
            <a:avLst/>
          </a:prstGeom>
        </p:spPr>
      </p:pic>
      <p:sp>
        <p:nvSpPr>
          <p:cNvPr id="140" name="Rounded Rectangle 139">
            <a:extLst>
              <a:ext uri="{FF2B5EF4-FFF2-40B4-BE49-F238E27FC236}">
                <a16:creationId xmlns:a16="http://schemas.microsoft.com/office/drawing/2014/main" id="{58F6CC89-F0E3-4121-3E32-815C54220D6C}"/>
              </a:ext>
            </a:extLst>
          </p:cNvPr>
          <p:cNvSpPr/>
          <p:nvPr/>
        </p:nvSpPr>
        <p:spPr>
          <a:xfrm>
            <a:off x="2057656" y="2663636"/>
            <a:ext cx="5199727" cy="95025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1" name="Picture 140" descr="Shape, rectangle&#10;&#10;Description automatically generated">
            <a:extLst>
              <a:ext uri="{FF2B5EF4-FFF2-40B4-BE49-F238E27FC236}">
                <a16:creationId xmlns:a16="http://schemas.microsoft.com/office/drawing/2014/main" id="{54546F61-6B12-A558-0AB0-8B69578586A4}"/>
              </a:ext>
            </a:extLst>
          </p:cNvPr>
          <p:cNvPicPr>
            <a:picLocks noChangeAspect="1"/>
          </p:cNvPicPr>
          <p:nvPr/>
        </p:nvPicPr>
        <p:blipFill>
          <a:blip r:embed="rId3"/>
          <a:stretch>
            <a:fillRect/>
          </a:stretch>
        </p:blipFill>
        <p:spPr>
          <a:xfrm>
            <a:off x="348964" y="2491125"/>
            <a:ext cx="2114550" cy="615950"/>
          </a:xfrm>
          <a:prstGeom prst="rect">
            <a:avLst/>
          </a:prstGeom>
        </p:spPr>
      </p:pic>
      <p:sp>
        <p:nvSpPr>
          <p:cNvPr id="142" name="Rounded Rectangle 141">
            <a:extLst>
              <a:ext uri="{FF2B5EF4-FFF2-40B4-BE49-F238E27FC236}">
                <a16:creationId xmlns:a16="http://schemas.microsoft.com/office/drawing/2014/main" id="{B8890CD9-7887-3CA3-DF36-951E5F38506D}"/>
              </a:ext>
            </a:extLst>
          </p:cNvPr>
          <p:cNvSpPr/>
          <p:nvPr/>
        </p:nvSpPr>
        <p:spPr>
          <a:xfrm>
            <a:off x="2057656" y="3935163"/>
            <a:ext cx="5199727" cy="95025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3" name="Picture 142" descr="Shape, rectangle&#10;&#10;Description automatically generated">
            <a:extLst>
              <a:ext uri="{FF2B5EF4-FFF2-40B4-BE49-F238E27FC236}">
                <a16:creationId xmlns:a16="http://schemas.microsoft.com/office/drawing/2014/main" id="{EB041B11-A9FE-D5C3-824F-A72FB386B335}"/>
              </a:ext>
            </a:extLst>
          </p:cNvPr>
          <p:cNvPicPr>
            <a:picLocks noChangeAspect="1"/>
          </p:cNvPicPr>
          <p:nvPr/>
        </p:nvPicPr>
        <p:blipFill>
          <a:blip r:embed="rId3"/>
          <a:stretch>
            <a:fillRect/>
          </a:stretch>
        </p:blipFill>
        <p:spPr>
          <a:xfrm>
            <a:off x="348964" y="3762652"/>
            <a:ext cx="2114550" cy="615950"/>
          </a:xfrm>
          <a:prstGeom prst="rect">
            <a:avLst/>
          </a:prstGeom>
        </p:spPr>
      </p:pic>
      <p:sp>
        <p:nvSpPr>
          <p:cNvPr id="144" name="Rounded Rectangle 143">
            <a:extLst>
              <a:ext uri="{FF2B5EF4-FFF2-40B4-BE49-F238E27FC236}">
                <a16:creationId xmlns:a16="http://schemas.microsoft.com/office/drawing/2014/main" id="{10748F05-2852-A550-D4EA-6EF0138BD90D}"/>
              </a:ext>
            </a:extLst>
          </p:cNvPr>
          <p:cNvSpPr/>
          <p:nvPr/>
        </p:nvSpPr>
        <p:spPr>
          <a:xfrm>
            <a:off x="2066379" y="5169581"/>
            <a:ext cx="5199727" cy="95025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Rounded Rectangle 145">
            <a:extLst>
              <a:ext uri="{FF2B5EF4-FFF2-40B4-BE49-F238E27FC236}">
                <a16:creationId xmlns:a16="http://schemas.microsoft.com/office/drawing/2014/main" id="{48AD6FFB-DDCA-F5EF-DA70-B9D4F46BA9BB}"/>
              </a:ext>
            </a:extLst>
          </p:cNvPr>
          <p:cNvSpPr/>
          <p:nvPr/>
        </p:nvSpPr>
        <p:spPr>
          <a:xfrm>
            <a:off x="2065610" y="6461313"/>
            <a:ext cx="5199727" cy="95025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Rounded Rectangle 147">
            <a:extLst>
              <a:ext uri="{FF2B5EF4-FFF2-40B4-BE49-F238E27FC236}">
                <a16:creationId xmlns:a16="http://schemas.microsoft.com/office/drawing/2014/main" id="{09C688DB-B294-EEF2-291D-CCFC0E4AE1E1}"/>
              </a:ext>
            </a:extLst>
          </p:cNvPr>
          <p:cNvSpPr/>
          <p:nvPr/>
        </p:nvSpPr>
        <p:spPr>
          <a:xfrm>
            <a:off x="2074333" y="7695731"/>
            <a:ext cx="5199727" cy="95025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8BB6ADA8-B798-EE5B-29F2-2A8722F83976}"/>
              </a:ext>
            </a:extLst>
          </p:cNvPr>
          <p:cNvSpPr txBox="1"/>
          <p:nvPr/>
        </p:nvSpPr>
        <p:spPr>
          <a:xfrm>
            <a:off x="532055" y="1374725"/>
            <a:ext cx="174836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arlow Medium" pitchFamily="2" charset="77"/>
                <a:ea typeface="+mn-ea"/>
                <a:cs typeface="+mn-cs"/>
              </a:rPr>
              <a:t>Shareholders</a:t>
            </a:r>
          </a:p>
        </p:txBody>
      </p:sp>
      <p:sp>
        <p:nvSpPr>
          <p:cNvPr id="152" name="TextBox 151">
            <a:extLst>
              <a:ext uri="{FF2B5EF4-FFF2-40B4-BE49-F238E27FC236}">
                <a16:creationId xmlns:a16="http://schemas.microsoft.com/office/drawing/2014/main" id="{89B021B4-43CA-AA39-8E51-25CEFE23A26E}"/>
              </a:ext>
            </a:extLst>
          </p:cNvPr>
          <p:cNvSpPr txBox="1"/>
          <p:nvPr/>
        </p:nvSpPr>
        <p:spPr>
          <a:xfrm>
            <a:off x="532055" y="2629823"/>
            <a:ext cx="174836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arlow Medium" pitchFamily="2" charset="77"/>
                <a:ea typeface="+mn-ea"/>
                <a:cs typeface="+mn-cs"/>
              </a:rPr>
              <a:t>Customers</a:t>
            </a:r>
          </a:p>
        </p:txBody>
      </p:sp>
      <p:sp>
        <p:nvSpPr>
          <p:cNvPr id="153" name="TextBox 152">
            <a:extLst>
              <a:ext uri="{FF2B5EF4-FFF2-40B4-BE49-F238E27FC236}">
                <a16:creationId xmlns:a16="http://schemas.microsoft.com/office/drawing/2014/main" id="{F783E7D1-3D6C-A2F4-86F2-58715E65C3AC}"/>
              </a:ext>
            </a:extLst>
          </p:cNvPr>
          <p:cNvSpPr txBox="1"/>
          <p:nvPr/>
        </p:nvSpPr>
        <p:spPr>
          <a:xfrm>
            <a:off x="532055" y="3901350"/>
            <a:ext cx="174836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arlow Medium" pitchFamily="2" charset="77"/>
                <a:ea typeface="+mn-ea"/>
                <a:cs typeface="+mn-cs"/>
              </a:rPr>
              <a:t>Employees</a:t>
            </a:r>
          </a:p>
        </p:txBody>
      </p:sp>
      <p:sp>
        <p:nvSpPr>
          <p:cNvPr id="154" name="TextBox 153">
            <a:extLst>
              <a:ext uri="{FF2B5EF4-FFF2-40B4-BE49-F238E27FC236}">
                <a16:creationId xmlns:a16="http://schemas.microsoft.com/office/drawing/2014/main" id="{363C9753-5760-2742-4BE0-E075CD70D425}"/>
              </a:ext>
            </a:extLst>
          </p:cNvPr>
          <p:cNvSpPr txBox="1"/>
          <p:nvPr/>
        </p:nvSpPr>
        <p:spPr>
          <a:xfrm>
            <a:off x="1947332" y="1335317"/>
            <a:ext cx="33309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95000"/>
                  </a:prstClr>
                </a:solidFill>
                <a:effectLst/>
                <a:uLnTx/>
                <a:uFillTx/>
                <a:latin typeface="Montserrat" pitchFamily="2" charset="77"/>
                <a:ea typeface="+mn-ea"/>
                <a:cs typeface="+mn-cs"/>
              </a:rPr>
              <a:t>1</a:t>
            </a:r>
          </a:p>
        </p:txBody>
      </p:sp>
      <p:sp>
        <p:nvSpPr>
          <p:cNvPr id="155" name="TextBox 154">
            <a:extLst>
              <a:ext uri="{FF2B5EF4-FFF2-40B4-BE49-F238E27FC236}">
                <a16:creationId xmlns:a16="http://schemas.microsoft.com/office/drawing/2014/main" id="{DC177C8A-DD95-257A-B613-E2A4C87610AF}"/>
              </a:ext>
            </a:extLst>
          </p:cNvPr>
          <p:cNvSpPr txBox="1"/>
          <p:nvPr/>
        </p:nvSpPr>
        <p:spPr>
          <a:xfrm>
            <a:off x="1964265" y="2573658"/>
            <a:ext cx="33309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95000"/>
                  </a:prstClr>
                </a:solidFill>
                <a:effectLst/>
                <a:uLnTx/>
                <a:uFillTx/>
                <a:latin typeface="Montserrat" pitchFamily="2" charset="77"/>
                <a:ea typeface="+mn-ea"/>
                <a:cs typeface="+mn-cs"/>
              </a:rPr>
              <a:t>2</a:t>
            </a:r>
          </a:p>
        </p:txBody>
      </p:sp>
      <p:sp>
        <p:nvSpPr>
          <p:cNvPr id="156" name="TextBox 155">
            <a:extLst>
              <a:ext uri="{FF2B5EF4-FFF2-40B4-BE49-F238E27FC236}">
                <a16:creationId xmlns:a16="http://schemas.microsoft.com/office/drawing/2014/main" id="{C6155470-1174-F64C-B959-1885F33BEAAF}"/>
              </a:ext>
            </a:extLst>
          </p:cNvPr>
          <p:cNvSpPr txBox="1"/>
          <p:nvPr/>
        </p:nvSpPr>
        <p:spPr>
          <a:xfrm>
            <a:off x="1964265" y="3842058"/>
            <a:ext cx="33309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95000"/>
                  </a:prstClr>
                </a:solidFill>
                <a:effectLst/>
                <a:uLnTx/>
                <a:uFillTx/>
                <a:latin typeface="Montserrat" pitchFamily="2" charset="77"/>
                <a:ea typeface="+mn-ea"/>
                <a:cs typeface="+mn-cs"/>
              </a:rPr>
              <a:t>3</a:t>
            </a:r>
          </a:p>
        </p:txBody>
      </p:sp>
      <p:pic>
        <p:nvPicPr>
          <p:cNvPr id="158" name="Picture 157" descr="A picture containing rectangle&#10;&#10;Description automatically generated">
            <a:extLst>
              <a:ext uri="{FF2B5EF4-FFF2-40B4-BE49-F238E27FC236}">
                <a16:creationId xmlns:a16="http://schemas.microsoft.com/office/drawing/2014/main" id="{6F5D3496-A065-5B46-A5B1-B65F8C124616}"/>
              </a:ext>
            </a:extLst>
          </p:cNvPr>
          <p:cNvPicPr>
            <a:picLocks noChangeAspect="1"/>
          </p:cNvPicPr>
          <p:nvPr/>
        </p:nvPicPr>
        <p:blipFill>
          <a:blip r:embed="rId4"/>
          <a:stretch>
            <a:fillRect/>
          </a:stretch>
        </p:blipFill>
        <p:spPr>
          <a:xfrm>
            <a:off x="340241" y="4978520"/>
            <a:ext cx="2114550" cy="615950"/>
          </a:xfrm>
          <a:prstGeom prst="rect">
            <a:avLst/>
          </a:prstGeom>
        </p:spPr>
      </p:pic>
      <p:pic>
        <p:nvPicPr>
          <p:cNvPr id="159" name="Picture 158" descr="A picture containing rectangle&#10;&#10;Description automatically generated">
            <a:extLst>
              <a:ext uri="{FF2B5EF4-FFF2-40B4-BE49-F238E27FC236}">
                <a16:creationId xmlns:a16="http://schemas.microsoft.com/office/drawing/2014/main" id="{A9E9EF4D-B8EF-D0F0-DDCE-B274D03364E1}"/>
              </a:ext>
            </a:extLst>
          </p:cNvPr>
          <p:cNvPicPr>
            <a:picLocks noChangeAspect="1"/>
          </p:cNvPicPr>
          <p:nvPr/>
        </p:nvPicPr>
        <p:blipFill>
          <a:blip r:embed="rId4"/>
          <a:stretch>
            <a:fillRect/>
          </a:stretch>
        </p:blipFill>
        <p:spPr>
          <a:xfrm>
            <a:off x="348964" y="6250047"/>
            <a:ext cx="2114550" cy="615950"/>
          </a:xfrm>
          <a:prstGeom prst="rect">
            <a:avLst/>
          </a:prstGeom>
        </p:spPr>
      </p:pic>
      <p:pic>
        <p:nvPicPr>
          <p:cNvPr id="160" name="Picture 159" descr="A picture containing rectangle&#10;&#10;Description automatically generated">
            <a:extLst>
              <a:ext uri="{FF2B5EF4-FFF2-40B4-BE49-F238E27FC236}">
                <a16:creationId xmlns:a16="http://schemas.microsoft.com/office/drawing/2014/main" id="{5DDEFAC1-89A0-6E3D-7A30-761F7D5D5CB4}"/>
              </a:ext>
            </a:extLst>
          </p:cNvPr>
          <p:cNvPicPr>
            <a:picLocks noChangeAspect="1"/>
          </p:cNvPicPr>
          <p:nvPr/>
        </p:nvPicPr>
        <p:blipFill>
          <a:blip r:embed="rId4"/>
          <a:stretch>
            <a:fillRect/>
          </a:stretch>
        </p:blipFill>
        <p:spPr>
          <a:xfrm>
            <a:off x="348964" y="7502625"/>
            <a:ext cx="2114550" cy="615950"/>
          </a:xfrm>
          <a:prstGeom prst="rect">
            <a:avLst/>
          </a:prstGeom>
        </p:spPr>
      </p:pic>
      <p:sp>
        <p:nvSpPr>
          <p:cNvPr id="161" name="TextBox 160">
            <a:extLst>
              <a:ext uri="{FF2B5EF4-FFF2-40B4-BE49-F238E27FC236}">
                <a16:creationId xmlns:a16="http://schemas.microsoft.com/office/drawing/2014/main" id="{4E8CD6CA-FD36-535A-5506-6F39F6EDB8F3}"/>
              </a:ext>
            </a:extLst>
          </p:cNvPr>
          <p:cNvSpPr txBox="1"/>
          <p:nvPr/>
        </p:nvSpPr>
        <p:spPr>
          <a:xfrm>
            <a:off x="524105" y="5113280"/>
            <a:ext cx="174836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prstClr>
                </a:solidFill>
                <a:effectLst/>
                <a:uLnTx/>
                <a:uFillTx/>
                <a:latin typeface="Barlow Medium" pitchFamily="2" charset="77"/>
                <a:ea typeface="+mn-ea"/>
                <a:cs typeface="+mn-cs"/>
              </a:rPr>
              <a:t>Sales</a:t>
            </a:r>
          </a:p>
        </p:txBody>
      </p:sp>
      <p:sp>
        <p:nvSpPr>
          <p:cNvPr id="162" name="TextBox 161">
            <a:extLst>
              <a:ext uri="{FF2B5EF4-FFF2-40B4-BE49-F238E27FC236}">
                <a16:creationId xmlns:a16="http://schemas.microsoft.com/office/drawing/2014/main" id="{FD88906D-3ED4-6AE4-7E38-53090B2991F2}"/>
              </a:ext>
            </a:extLst>
          </p:cNvPr>
          <p:cNvSpPr txBox="1"/>
          <p:nvPr/>
        </p:nvSpPr>
        <p:spPr>
          <a:xfrm>
            <a:off x="524105" y="6368378"/>
            <a:ext cx="174836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prstClr>
                </a:solidFill>
                <a:effectLst/>
                <a:uLnTx/>
                <a:uFillTx/>
                <a:latin typeface="Barlow Medium" pitchFamily="2" charset="77"/>
                <a:ea typeface="+mn-ea"/>
                <a:cs typeface="+mn-cs"/>
              </a:rPr>
              <a:t>Marketing</a:t>
            </a:r>
          </a:p>
        </p:txBody>
      </p:sp>
      <p:sp>
        <p:nvSpPr>
          <p:cNvPr id="163" name="TextBox 162">
            <a:extLst>
              <a:ext uri="{FF2B5EF4-FFF2-40B4-BE49-F238E27FC236}">
                <a16:creationId xmlns:a16="http://schemas.microsoft.com/office/drawing/2014/main" id="{88D2E274-FED7-773D-E0D0-B53567F5E780}"/>
              </a:ext>
            </a:extLst>
          </p:cNvPr>
          <p:cNvSpPr txBox="1"/>
          <p:nvPr/>
        </p:nvSpPr>
        <p:spPr>
          <a:xfrm>
            <a:off x="524105" y="7639905"/>
            <a:ext cx="174836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prstClr>
                </a:solidFill>
                <a:effectLst/>
                <a:uLnTx/>
                <a:uFillTx/>
                <a:latin typeface="Barlow Medium" pitchFamily="2" charset="77"/>
                <a:ea typeface="+mn-ea"/>
                <a:cs typeface="+mn-cs"/>
              </a:rPr>
              <a:t>Product</a:t>
            </a:r>
          </a:p>
        </p:txBody>
      </p:sp>
      <p:sp>
        <p:nvSpPr>
          <p:cNvPr id="164" name="TextBox 163">
            <a:extLst>
              <a:ext uri="{FF2B5EF4-FFF2-40B4-BE49-F238E27FC236}">
                <a16:creationId xmlns:a16="http://schemas.microsoft.com/office/drawing/2014/main" id="{A408AF6E-2B62-623E-AC9E-8747E6B1CE34}"/>
              </a:ext>
            </a:extLst>
          </p:cNvPr>
          <p:cNvSpPr txBox="1"/>
          <p:nvPr/>
        </p:nvSpPr>
        <p:spPr>
          <a:xfrm>
            <a:off x="1939382" y="5073872"/>
            <a:ext cx="33309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4</a:t>
            </a:r>
          </a:p>
        </p:txBody>
      </p:sp>
      <p:sp>
        <p:nvSpPr>
          <p:cNvPr id="165" name="TextBox 164">
            <a:extLst>
              <a:ext uri="{FF2B5EF4-FFF2-40B4-BE49-F238E27FC236}">
                <a16:creationId xmlns:a16="http://schemas.microsoft.com/office/drawing/2014/main" id="{E631FA56-7DB8-6771-E60F-F38BAD6D1DF0}"/>
              </a:ext>
            </a:extLst>
          </p:cNvPr>
          <p:cNvSpPr txBox="1"/>
          <p:nvPr/>
        </p:nvSpPr>
        <p:spPr>
          <a:xfrm>
            <a:off x="1956315" y="6312213"/>
            <a:ext cx="33309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5</a:t>
            </a:r>
          </a:p>
        </p:txBody>
      </p:sp>
      <p:sp>
        <p:nvSpPr>
          <p:cNvPr id="166" name="TextBox 165">
            <a:extLst>
              <a:ext uri="{FF2B5EF4-FFF2-40B4-BE49-F238E27FC236}">
                <a16:creationId xmlns:a16="http://schemas.microsoft.com/office/drawing/2014/main" id="{751A1D2B-9FFB-0F57-BBF0-7149400CD99F}"/>
              </a:ext>
            </a:extLst>
          </p:cNvPr>
          <p:cNvSpPr txBox="1"/>
          <p:nvPr/>
        </p:nvSpPr>
        <p:spPr>
          <a:xfrm>
            <a:off x="1956315" y="7580613"/>
            <a:ext cx="33309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6</a:t>
            </a:r>
          </a:p>
        </p:txBody>
      </p:sp>
      <p:pic>
        <p:nvPicPr>
          <p:cNvPr id="2" name="Picture 1" descr="A close-up of a logo&#10;&#10;Description automatically generated">
            <a:extLst>
              <a:ext uri="{FF2B5EF4-FFF2-40B4-BE49-F238E27FC236}">
                <a16:creationId xmlns:a16="http://schemas.microsoft.com/office/drawing/2014/main" id="{59B85047-9AA6-A740-2C4A-D9735500D034}"/>
              </a:ext>
            </a:extLst>
          </p:cNvPr>
          <p:cNvPicPr>
            <a:picLocks noChangeAspect="1"/>
          </p:cNvPicPr>
          <p:nvPr/>
        </p:nvPicPr>
        <p:blipFill rotWithShape="1">
          <a:blip r:embed="rId5"/>
          <a:srcRect b="39587"/>
          <a:stretch/>
        </p:blipFill>
        <p:spPr>
          <a:xfrm>
            <a:off x="212272" y="9399357"/>
            <a:ext cx="1306286" cy="382100"/>
          </a:xfrm>
          <a:prstGeom prst="rect">
            <a:avLst/>
          </a:prstGeom>
        </p:spPr>
      </p:pic>
      <p:sp>
        <p:nvSpPr>
          <p:cNvPr id="3" name="Slide Number Placeholder 2">
            <a:extLst>
              <a:ext uri="{FF2B5EF4-FFF2-40B4-BE49-F238E27FC236}">
                <a16:creationId xmlns:a16="http://schemas.microsoft.com/office/drawing/2014/main" id="{081CF4B2-48DE-3808-88A0-8A129C42136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8690B1-CF3F-294F-AF31-3518B746DB8C}"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2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4790"/>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336</Words>
  <Application>Microsoft Macintosh PowerPoint</Application>
  <PresentationFormat>Custom</PresentationFormat>
  <Paragraphs>38</Paragraphs>
  <Slides>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Aptos</vt:lpstr>
      <vt:lpstr>Arial</vt:lpstr>
      <vt:lpstr>Barlow Medium</vt:lpstr>
      <vt:lpstr>Calibri</vt:lpstr>
      <vt:lpstr>Calibri Light</vt:lpstr>
      <vt:lpstr>Helvetica</vt:lpstr>
      <vt:lpstr>Minion Pro</vt:lpstr>
      <vt:lpstr>Montserrat</vt:lpstr>
      <vt:lpstr>Office Theme 2013 - 2022</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Hierholzer</dc:creator>
  <cp:lastModifiedBy>Aaron Hierholzer</cp:lastModifiedBy>
  <cp:revision>1</cp:revision>
  <dcterms:created xsi:type="dcterms:W3CDTF">2025-10-03T21:31:17Z</dcterms:created>
  <dcterms:modified xsi:type="dcterms:W3CDTF">2025-10-03T21:34:02Z</dcterms:modified>
</cp:coreProperties>
</file>